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6" b="99792" l="18519" r="72593">
                        <a14:backgroundMark x1="35185" y1="18819" x2="35185" y2="18819"/>
                        <a14:backgroundMark x1="37870" y1="15972" x2="37870" y2="15972"/>
                        <a14:backgroundMark x1="42222" y1="80000" x2="42222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90"/>
          <a:stretch/>
        </p:blipFill>
        <p:spPr>
          <a:xfrm>
            <a:off x="-332509" y="-1905000"/>
            <a:ext cx="8915400" cy="11658600"/>
          </a:xfrm>
          <a:prstGeom prst="roundRect">
            <a:avLst>
              <a:gd name="adj" fmla="val 8594"/>
            </a:avLst>
          </a:prstGeom>
          <a:solidFill>
            <a:schemeClr val="accent4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18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2006-08-16T00:00:00Z</dcterms:created>
  <dcterms:modified xsi:type="dcterms:W3CDTF">2018-03-07T10:03:23Z</dcterms:modified>
</cp:coreProperties>
</file>